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303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73" r:id="rId15"/>
    <p:sldId id="269" r:id="rId16"/>
    <p:sldId id="270" r:id="rId17"/>
    <p:sldId id="277" r:id="rId18"/>
    <p:sldId id="275" r:id="rId19"/>
    <p:sldId id="276" r:id="rId20"/>
    <p:sldId id="283" r:id="rId21"/>
    <p:sldId id="274" r:id="rId22"/>
    <p:sldId id="282" r:id="rId23"/>
    <p:sldId id="306" r:id="rId24"/>
    <p:sldId id="304" r:id="rId25"/>
    <p:sldId id="278" r:id="rId26"/>
    <p:sldId id="279" r:id="rId27"/>
    <p:sldId id="280" r:id="rId28"/>
    <p:sldId id="281" r:id="rId29"/>
    <p:sldId id="284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9" r:id="rId42"/>
    <p:sldId id="300" r:id="rId43"/>
    <p:sldId id="286" r:id="rId44"/>
    <p:sldId id="301" r:id="rId45"/>
    <p:sldId id="30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7BAAD-6775-440C-99D9-41313108CE4B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274E0-F2C9-4A16-BAB3-AA9FCD0D4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43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74E0-F2C9-4A16-BAB3-AA9FCD0D438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53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31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26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5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2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5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58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61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9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84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366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971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B355-019C-473C-88A0-51CDB25C06D3}" type="datetimeFigureOut">
              <a:rPr lang="ru-RU" smtClean="0"/>
              <a:t>22.08.2024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EB4C2-9DF8-44EE-8722-3916C9FEC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96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Единое образовательное пространство -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введение новых учебных предметов ОБЗР и </a:t>
            </a:r>
            <a:r>
              <a:rPr lang="ru-RU" b="1" dirty="0" smtClean="0">
                <a:solidFill>
                  <a:schemeClr val="tx2"/>
                </a:solidFill>
              </a:rPr>
              <a:t>Труд </a:t>
            </a:r>
            <a:r>
              <a:rPr lang="ru-RU" b="1" dirty="0">
                <a:solidFill>
                  <a:schemeClr val="tx2"/>
                </a:solidFill>
              </a:rPr>
              <a:t>(технология) в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>
                <a:solidFill>
                  <a:schemeClr val="tx2"/>
                </a:solidFill>
              </a:rPr>
              <a:t>адаптированные образовательные программы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61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" t="2682" r="3350"/>
          <a:stretch/>
        </p:blipFill>
        <p:spPr bwMode="auto">
          <a:xfrm>
            <a:off x="-1" y="1556792"/>
            <a:ext cx="925869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Новое в программе  предмета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 на уровне ООО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15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75043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22719" r="8431" b="12561"/>
          <a:stretch/>
        </p:blipFill>
        <p:spPr bwMode="auto">
          <a:xfrm>
            <a:off x="29428" y="1603472"/>
            <a:ext cx="91440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Задачи курса ООО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5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Инвариативные (обязательные ) модули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t="24380" r="10731" b="10442"/>
          <a:stretch/>
        </p:blipFill>
        <p:spPr bwMode="auto">
          <a:xfrm>
            <a:off x="275026" y="1844824"/>
            <a:ext cx="8698416" cy="401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402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2" y="-1173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Изменения в распределении часов по предмету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25745" r="6942" b="12629"/>
          <a:stretch/>
        </p:blipFill>
        <p:spPr bwMode="auto">
          <a:xfrm>
            <a:off x="59329" y="1550628"/>
            <a:ext cx="9217024" cy="436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93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Изменения в распределении часов по предмету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24127" r="10299" b="10861"/>
          <a:stretch/>
        </p:blipFill>
        <p:spPr bwMode="auto">
          <a:xfrm>
            <a:off x="267750" y="1556792"/>
            <a:ext cx="871296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71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27052" r="10472" b="18703"/>
          <a:stretch/>
        </p:blipFill>
        <p:spPr bwMode="auto">
          <a:xfrm>
            <a:off x="843775" y="1187847"/>
            <a:ext cx="7560919" cy="284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260648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Изменения в содержании учебного предмета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t="32085" r="11302" b="17781"/>
          <a:stretch/>
        </p:blipFill>
        <p:spPr bwMode="auto">
          <a:xfrm>
            <a:off x="843775" y="4070473"/>
            <a:ext cx="7560919" cy="264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25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260648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Изменения в содержании учебного предмета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20941" r="11145" b="14809"/>
          <a:stretch/>
        </p:blipFill>
        <p:spPr bwMode="auto">
          <a:xfrm>
            <a:off x="441271" y="1303197"/>
            <a:ext cx="8397929" cy="457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906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260648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Изменения в содержании учебного предмета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4" t="20902" r="12266" b="14275"/>
          <a:stretch/>
        </p:blipFill>
        <p:spPr bwMode="auto">
          <a:xfrm>
            <a:off x="58792" y="1250578"/>
            <a:ext cx="9167155" cy="435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71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21711" r="11753" b="10706"/>
          <a:stretch/>
        </p:blipFill>
        <p:spPr bwMode="auto">
          <a:xfrm>
            <a:off x="24357" y="1578148"/>
            <a:ext cx="9168099" cy="437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9600" y="260648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Разработка рабочей программы по предмету «Труд (технология)»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1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260648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Подходы к разработке рабочей программы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 учебному предмету «Труд (технология)»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t="24581" r="6369" b="6030"/>
          <a:stretch/>
        </p:blipFill>
        <p:spPr bwMode="auto">
          <a:xfrm>
            <a:off x="161128" y="1700808"/>
            <a:ext cx="9009487" cy="420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716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Новые нормативные документы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22603" r="5107" b="12224"/>
          <a:stretch/>
        </p:blipFill>
        <p:spPr bwMode="auto">
          <a:xfrm>
            <a:off x="211808" y="1460309"/>
            <a:ext cx="89321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111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77552" y="116632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Подходы к разработке рабочей программы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по учебному предмету «Труд (технология)»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20" y="3693294"/>
            <a:ext cx="6612270" cy="319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29692" r="8430" b="14639"/>
          <a:stretch/>
        </p:blipFill>
        <p:spPr bwMode="auto">
          <a:xfrm>
            <a:off x="107505" y="980728"/>
            <a:ext cx="667464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801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22253" r="11357" b="5534"/>
          <a:stretch/>
        </p:blipFill>
        <p:spPr bwMode="auto">
          <a:xfrm>
            <a:off x="51208" y="1340768"/>
            <a:ext cx="9197262" cy="478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7552" y="116632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Учебный проект  на уроках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труда (технологии)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16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86" y="332656"/>
            <a:ext cx="26193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2" y="1411000"/>
            <a:ext cx="8755162" cy="154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2839" y="3051519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C3399"/>
                </a:solidFill>
              </a:rPr>
              <a:t>Проекты программ</a:t>
            </a:r>
            <a:endParaRPr lang="ru-RU" dirty="0">
              <a:solidFill>
                <a:srgbClr val="CC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901" y="3717032"/>
            <a:ext cx="4582147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 технология 1.2,1.3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технология 2.2, 2.3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технология 3.2, 3.3., 3.4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технология 4.2, 4.3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технология 5.2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технология 6.2, 6.3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технология 7.2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CC3399"/>
                </a:solidFill>
              </a:rPr>
              <a:t>ФРП НОО Труд технология 8.2, 8.3, 8.4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t="27758" r="65423" b="53385"/>
          <a:stretch/>
        </p:blipFill>
        <p:spPr bwMode="auto">
          <a:xfrm>
            <a:off x="5262527" y="3717032"/>
            <a:ext cx="3240360" cy="222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058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5" t="7679" r="18927" b="3715"/>
          <a:stretch/>
        </p:blipFill>
        <p:spPr bwMode="auto">
          <a:xfrm>
            <a:off x="4424975" y="1584595"/>
            <a:ext cx="4070544" cy="428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579334"/>
            <a:ext cx="36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риказ Министерства просвещения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РФ от 17.07.2024 № 495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 внесении изменений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некоторые приказы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Министерства просвещения Российской Федерации,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касающиеся федеральных адаптированных образовательных программ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Новые нормативные документы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74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345" y="1690062"/>
            <a:ext cx="3600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риказ Министерства просвещения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РФ от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01.02.2024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67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"О внесении изменений в некоторые приказы Министерства просвещения Российской Федерации, касающиеся федеральных адаптированных образовательных программ"»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Новые нормативные документы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5" t="20379" r="33629" b="4017"/>
          <a:stretch/>
        </p:blipFill>
        <p:spPr bwMode="auto">
          <a:xfrm>
            <a:off x="4824611" y="1484784"/>
            <a:ext cx="3384376" cy="429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896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17679" r="62244" b="15443"/>
          <a:stretch/>
        </p:blipFill>
        <p:spPr bwMode="auto">
          <a:xfrm>
            <a:off x="138159" y="1772854"/>
            <a:ext cx="3095847" cy="37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7552" y="116632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Основы безопасности и защиты Родины (ОБЗР)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19" y="1517672"/>
            <a:ext cx="5796136" cy="257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55" y="4581128"/>
            <a:ext cx="5814154" cy="5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68" y="5224654"/>
            <a:ext cx="5814154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058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Основы безопасности и защиты Родины (ОБЗР)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" y="1318394"/>
            <a:ext cx="9164318" cy="527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058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Дорожная карта по введению с 01.09.2024  учебного предмета «Основы безопасности и защиты Родины (ОБЗР)»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t="17383" r="18997" b="5678"/>
          <a:stretch/>
        </p:blipFill>
        <p:spPr bwMode="auto">
          <a:xfrm>
            <a:off x="179650" y="1295682"/>
            <a:ext cx="8856846" cy="520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058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t="24251" r="5399" b="17705"/>
          <a:stretch/>
        </p:blipFill>
        <p:spPr bwMode="auto">
          <a:xfrm>
            <a:off x="0" y="1318394"/>
            <a:ext cx="9353422" cy="49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 ОБЖ к ОБЗР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58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1. Безопасное и устойчивое развитие личности, общества, 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государства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3572"/>
            <a:ext cx="5754770" cy="399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90" y="1772816"/>
            <a:ext cx="3244623" cy="318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93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5" t="7679" r="18927" b="3715"/>
          <a:stretch/>
        </p:blipFill>
        <p:spPr bwMode="auto">
          <a:xfrm>
            <a:off x="4424975" y="1584595"/>
            <a:ext cx="4070544" cy="428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579334"/>
            <a:ext cx="36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риказ Министерства просвещения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РФ от 17.07.2024 № 495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 внесении изменений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некоторые приказы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Министерства просвещения Российской Федерации,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касающиеся федеральных адаптированных образовательных программ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chemeClr val="tx2">
                    <a:lumMod val="75000"/>
                  </a:schemeClr>
                </a:solidFill>
              </a:rPr>
              <a:t>Новые нормативные документы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0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2. Основы военной подготовки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4254"/>
            <a:ext cx="5866062" cy="29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92" y="4149080"/>
            <a:ext cx="57245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3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. Культура безопасности жизнедеятельности в безопасном обществе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62" y="1612412"/>
            <a:ext cx="5313982" cy="39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1" y="1802990"/>
            <a:ext cx="3567640" cy="32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4. Безопасность в быту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5551"/>
            <a:ext cx="5324126" cy="366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24" y="2276872"/>
            <a:ext cx="3473056" cy="260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7544" y="332656"/>
            <a:ext cx="822960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5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. Безопасность на транспорте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9"/>
          <a:stretch/>
        </p:blipFill>
        <p:spPr bwMode="auto">
          <a:xfrm>
            <a:off x="3335990" y="1673236"/>
            <a:ext cx="5861035" cy="37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68" y="1688711"/>
            <a:ext cx="3405557" cy="363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332656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6. Безопасность в общественных местах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6126887" cy="389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03" y="1700807"/>
            <a:ext cx="4124679" cy="389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332656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7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. Безопасность в природной среде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0" b="1854"/>
          <a:stretch/>
        </p:blipFill>
        <p:spPr bwMode="auto">
          <a:xfrm>
            <a:off x="3972965" y="1556792"/>
            <a:ext cx="5202343" cy="419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1" y="1916832"/>
            <a:ext cx="3758063" cy="337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332656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8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. Основы медицинских знаний. Оказание первой помощи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1427"/>
            <a:ext cx="6227216" cy="434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20" y="1844824"/>
            <a:ext cx="3475573" cy="348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332656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9. Безопасность в социуме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4" y="1556791"/>
            <a:ext cx="5065712" cy="393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38" y="1582934"/>
            <a:ext cx="3952232" cy="395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332656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10. Безопасность в информационном пространстве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6394039" cy="317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4784"/>
            <a:ext cx="3355606" cy="37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954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332656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>
                <a:solidFill>
                  <a:schemeClr val="tx2">
                    <a:lumMod val="75000"/>
                  </a:schemeClr>
                </a:solidFill>
              </a:rPr>
              <a:t>Модуль </a:t>
            </a:r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11. Основы противодействия экстремизму и терроризму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202189" cy="405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3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Требования к организации образовательного процесса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240360" cy="442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5334276" cy="442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245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2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0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Новые акценты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98" y="880168"/>
            <a:ext cx="76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Предметные результаты должны обеспечивать: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26876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1.Сформированность представлений значении безопасного и устойчивого развития для государства, общества, личности;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фундаментальных ценностях и принципах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формирующих основы российского общества, безопасности страны, закрепленных в Конституции Российской Федерации,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правовых основах обеспечения национальной безопасности, угрозах мирного и военного характера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2.Освоение знаний о мероприятиях по защите населения при чрезвычайных ситуациях природного, техногенного и биолого-социального характера,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возникновении военной угрозы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формирование представлений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 роли гражданской обороны и ее истории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знание порядка действий при сигнале «Внимание всем!»; знание об индивидуальных и коллективных мерах защиты и сформированность представлений о порядке их применения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3.Сформированность чувства гордости за свою Родину, ответственного отношения к выполнению конституционного долга защите Отечества;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овладение знаниями об истории возникновения и развития военной организации государства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функции и задачи современных Вооруженных сил Российской Федерации, знание особенностей добровольной и обязательной подготовки к военной службе;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5793075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Фокус на формировании представления об основных принципах и устройстве различных составляющих СИСТЕМЫ обеспечения безопасности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211960" y="5733256"/>
            <a:ext cx="412273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98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2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0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Новые акценты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798" y="1339499"/>
            <a:ext cx="76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Предметные результаты должны обеспечивать: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765" y="1606911"/>
            <a:ext cx="84249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4.Сформированность представлений о назначении, боевых свойствах и общем устройстве стрелкового оружия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5.Овладение основными положениями общевоинских уставов Вооруженных Сил Российской Федерации и умение их применять при выполнении обязанностей воинской службы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429309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Расширение объема знаний, умений,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навыков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области военной подготовки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351858" y="3501008"/>
            <a:ext cx="412273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48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-32738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5536" y="0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Новые акценты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1581" y="1419160"/>
            <a:ext cx="768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Предметные результаты должны обеспечивать: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526" y="1880825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6.Сформированность представлений о культуре безопасности жизнедеятельности, понятиях «опасность», 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безопасность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знание универсальных правил безопасного поведения, готовность применять их на практике, используя освоенные знания и умения, освоение основ проектирования собственной безопасной жизнедеятельности с учетом природных, техногенных и социальных рисков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542" y="436510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Единство понятий в различных сферах безопасности, акцент на универсальных правилах безопасного поведения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351858" y="3896181"/>
            <a:ext cx="412273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57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3385" y="188640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Принципы предмета ОБЗР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" y="1628799"/>
            <a:ext cx="9202494" cy="399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046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 descr="D:\Users\Ristok\Desktop\PF39RRavQY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59"/>
            <a:ext cx="8720816" cy="490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3385" y="188640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Учебники предмета ОБЗР</a:t>
            </a:r>
          </a:p>
        </p:txBody>
      </p:sp>
    </p:spTree>
    <p:extLst>
      <p:ext uri="{BB962C8B-B14F-4D97-AF65-F5344CB8AC3E}">
        <p14:creationId xmlns:p14="http://schemas.microsoft.com/office/powerpoint/2010/main" val="35261787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1522" y="2636912"/>
            <a:ext cx="8640960" cy="985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700" b="1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2617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0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47971" y="74726"/>
            <a:ext cx="4752528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" y="836712"/>
            <a:ext cx="5348741" cy="147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836712"/>
            <a:ext cx="4032448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Учебный предмет «Труд (технология)» обязателен.</a:t>
            </a:r>
          </a:p>
          <a:p>
            <a:pPr algn="ctr"/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РП по предмету – непосредственного применения </a:t>
            </a:r>
            <a:b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1 сентября 2024 года с 1 по 9 классы.</a:t>
            </a:r>
            <a:endParaRPr lang="ru-RU" sz="13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600738" y="1573734"/>
            <a:ext cx="345638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жесткого распределения часов на изучение каждого модуля, как инвариантного, таки вариативного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4" y="2420888"/>
            <a:ext cx="9110397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64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247971" y="74726"/>
            <a:ext cx="4752528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0"/>
          <a:stretch/>
        </p:blipFill>
        <p:spPr bwMode="auto">
          <a:xfrm>
            <a:off x="395536" y="1124744"/>
            <a:ext cx="4057650" cy="63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0" y="1844824"/>
            <a:ext cx="3985645" cy="26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57192"/>
            <a:ext cx="8922534" cy="130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87" y="4592993"/>
            <a:ext cx="450706" cy="56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"/>
          <a:stretch/>
        </p:blipFill>
        <p:spPr bwMode="auto">
          <a:xfrm>
            <a:off x="4938222" y="1009368"/>
            <a:ext cx="3714750" cy="214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223" y="3240063"/>
            <a:ext cx="3456384" cy="1917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709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188640"/>
            <a:ext cx="8424936" cy="978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Дорожная карта по введению с 01.09.2024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учебного предмета Труд (технология)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" y="1268760"/>
            <a:ext cx="908513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71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/>
          <a:stretch/>
        </p:blipFill>
        <p:spPr bwMode="auto">
          <a:xfrm>
            <a:off x="3724" y="1556792"/>
            <a:ext cx="916491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Новое в программе  предмета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 на уровне НОО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6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3267" r="34328" b="25970"/>
          <a:stretch/>
        </p:blipFill>
        <p:spPr bwMode="auto">
          <a:xfrm>
            <a:off x="-1" y="0"/>
            <a:ext cx="9248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7645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Задачи курса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Труд (технология) на уровне НОО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982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5685</TotalTime>
  <Words>684</Words>
  <Application>Microsoft Office PowerPoint</Application>
  <PresentationFormat>Экран (4:3)</PresentationFormat>
  <Paragraphs>84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Единое образовательное пространство - введение новых учебных предметов ОБЗР и Труд (технология) в адаптированные образовательные программы</vt:lpstr>
      <vt:lpstr>Новые нормативные документы</vt:lpstr>
      <vt:lpstr>Презентация PowerPoint</vt:lpstr>
      <vt:lpstr>Требования к организации образовательного процесса</vt:lpstr>
      <vt:lpstr>Труд (технология)</vt:lpstr>
      <vt:lpstr>Презентация PowerPoint</vt:lpstr>
      <vt:lpstr>Презентация PowerPoint</vt:lpstr>
      <vt:lpstr>Новое в программе  предмета  Труд (технология) на уровне НОО</vt:lpstr>
      <vt:lpstr>Задачи курса Труд (технология) на уровне НОО</vt:lpstr>
      <vt:lpstr>Новое в программе  предмета  Труд (технология) на уровне ООО</vt:lpstr>
      <vt:lpstr>Задачи курса ООО Труд (технология)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Единое образовательное пространство - введение новых учебных предметов ОБЗР и Труд (технология) в адаптированные образовательные программы</dc:title>
  <dc:creator>Ristok</dc:creator>
  <cp:lastModifiedBy>Ristok</cp:lastModifiedBy>
  <cp:revision>25</cp:revision>
  <dcterms:created xsi:type="dcterms:W3CDTF">2024-08-09T09:00:38Z</dcterms:created>
  <dcterms:modified xsi:type="dcterms:W3CDTF">2024-08-22T12:52:08Z</dcterms:modified>
</cp:coreProperties>
</file>