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7" r:id="rId5"/>
    <p:sldId id="260" r:id="rId6"/>
    <p:sldId id="259" r:id="rId7"/>
    <p:sldId id="262" r:id="rId8"/>
    <p:sldId id="264" r:id="rId9"/>
    <p:sldId id="268" r:id="rId10"/>
    <p:sldId id="269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5B9B-36E4-46EF-870D-6E576406DC56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754B-DCBB-4400-A3D2-39B94990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82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5B9B-36E4-46EF-870D-6E576406DC56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754B-DCBB-4400-A3D2-39B94990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52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5B9B-36E4-46EF-870D-6E576406DC56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754B-DCBB-4400-A3D2-39B94990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84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5B9B-36E4-46EF-870D-6E576406DC56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754B-DCBB-4400-A3D2-39B94990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448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5B9B-36E4-46EF-870D-6E576406DC56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754B-DCBB-4400-A3D2-39B94990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84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5B9B-36E4-46EF-870D-6E576406DC56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754B-DCBB-4400-A3D2-39B94990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794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5B9B-36E4-46EF-870D-6E576406DC56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754B-DCBB-4400-A3D2-39B94990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5B9B-36E4-46EF-870D-6E576406DC56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754B-DCBB-4400-A3D2-39B94990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48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5B9B-36E4-46EF-870D-6E576406DC56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754B-DCBB-4400-A3D2-39B94990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65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5B9B-36E4-46EF-870D-6E576406DC56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754B-DCBB-4400-A3D2-39B94990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40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5B9B-36E4-46EF-870D-6E576406DC56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754B-DCBB-4400-A3D2-39B94990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54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5B9B-36E4-46EF-870D-6E576406DC56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9754B-DCBB-4400-A3D2-39B94990D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56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48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«Ресурсный класс» - модель инклюзивного образования детей с расстройством аутистического спектра.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Опыт, проблемы , пути решения.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Директор МБОУ СШ №73 им. П.С.Дейнекина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Евстигнеева Татьяна Владимировна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0821" y="4262124"/>
            <a:ext cx="2516757" cy="1771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0821" y="34692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города Ульяновска </a:t>
            </a:r>
            <a:endParaRPr lang="en-US" sz="1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«Средняя школа №73 имени П.С. </a:t>
            </a:r>
            <a:r>
              <a:rPr lang="ru-RU" sz="1400" b="1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Дейнекина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01405" y="317308"/>
            <a:ext cx="1700931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441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529"/>
            <a:ext cx="12192000" cy="684847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839788" y="1681163"/>
            <a:ext cx="4677092" cy="45085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6172200" y="1681164"/>
            <a:ext cx="51054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83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6985"/>
            <a:ext cx="12192000" cy="70449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Успехи  в работе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 в общеобразовательном классе на уроках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 rot="16200000">
            <a:off x="1485899" y="1825624"/>
            <a:ext cx="3886202" cy="435133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18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47970"/>
          </a:xfrm>
          <a:prstGeom prst="rect">
            <a:avLst/>
          </a:prstGeom>
          <a:effectLst>
            <a:glow rad="127000">
              <a:schemeClr val="accent1">
                <a:alpha val="47000"/>
              </a:schemeClr>
            </a:glo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6451" y="1708192"/>
            <a:ext cx="5181600" cy="4831586"/>
          </a:xfrm>
        </p:spPr>
      </p:pic>
    </p:spTree>
    <p:extLst>
      <p:ext uri="{BB962C8B-B14F-4D97-AF65-F5344CB8AC3E}">
        <p14:creationId xmlns:p14="http://schemas.microsoft.com/office/powerpoint/2010/main" xmlns="" val="268021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404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75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6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60591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(фронтальная работа с сильной группой обучающихся  и индивидуальные занятия со         слабыми обучающимися) в 1 ДР классе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52011" y="2436064"/>
            <a:ext cx="4933339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402" y="2436064"/>
            <a:ext cx="4912784" cy="3753599"/>
          </a:xfrm>
        </p:spPr>
      </p:pic>
    </p:spTree>
    <p:extLst>
      <p:ext uri="{BB962C8B-B14F-4D97-AF65-F5344CB8AC3E}">
        <p14:creationId xmlns:p14="http://schemas.microsoft.com/office/powerpoint/2010/main" xmlns="" val="334415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(фронтальная работа с сильной группой обучающихся  и индивидуальные занятия со слабыми обучающимися) в 1 Р классе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95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485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838200" y="1371600"/>
            <a:ext cx="5181600" cy="456793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7135328" y="1371600"/>
            <a:ext cx="4044506" cy="45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26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04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838200" y="2066290"/>
            <a:ext cx="5181600" cy="408434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81739" y="1778577"/>
            <a:ext cx="4218317" cy="4525803"/>
          </a:xfrm>
        </p:spPr>
      </p:pic>
    </p:spTree>
    <p:extLst>
      <p:ext uri="{BB962C8B-B14F-4D97-AF65-F5344CB8AC3E}">
        <p14:creationId xmlns:p14="http://schemas.microsoft.com/office/powerpoint/2010/main" xmlns="" val="362919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7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моменты работы супервизора и кураторов ресурсных классов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66290"/>
            <a:ext cx="5181600" cy="387000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418553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854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психологом и логопедом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621766" y="1825625"/>
            <a:ext cx="3209026" cy="435133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6642340" y="1825625"/>
            <a:ext cx="36834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73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48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социумом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838200" y="1354347"/>
            <a:ext cx="4406660" cy="482261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6487064" y="1354347"/>
            <a:ext cx="4520242" cy="482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27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7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апреля –мероприятие «Солнце светит для всех!»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838200" y="1825625"/>
            <a:ext cx="4863860" cy="435133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6435306" y="1825625"/>
            <a:ext cx="49184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970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116</Words>
  <Application>Microsoft Office PowerPoint</Application>
  <PresentationFormat>Произвольный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«Ресурсный класс» - модель инклюзивного образования детей с расстройством аутистического спектра. Опыт, проблемы , пути решения.</vt:lpstr>
      <vt:lpstr>Учебный процесс (фронтальная работа с сильной группой обучающихся  и индивидуальные занятия со         слабыми обучающимися) в 1 ДР классе</vt:lpstr>
      <vt:lpstr>Учебный процесс (фронтальная работа с сильной группой обучающихся  и индивидуальные занятия со слабыми обучающимися) в 1 Р классе</vt:lpstr>
      <vt:lpstr>Слайд 4</vt:lpstr>
      <vt:lpstr>Слайд 5</vt:lpstr>
      <vt:lpstr>Учебные моменты работы супервизора и кураторов ресурсных классов</vt:lpstr>
      <vt:lpstr>Занятия с психологом и логопедом</vt:lpstr>
      <vt:lpstr>Мероприятия с социумом</vt:lpstr>
      <vt:lpstr>4 апреля –мероприятие «Солнце светит для всех!»</vt:lpstr>
      <vt:lpstr>Слайд 10</vt:lpstr>
      <vt:lpstr>Успехи  в работе Руслан в общеобразовательном классе на уроках </vt:lpstr>
      <vt:lpstr>Слайд 12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«Ресурсный класс» - модель инклюзивного образования детей с расстройством аутистического спектра. Опыт, проблемы , пути решения.</dc:title>
  <dc:creator>User</dc:creator>
  <cp:lastModifiedBy>admin</cp:lastModifiedBy>
  <cp:revision>12</cp:revision>
  <dcterms:created xsi:type="dcterms:W3CDTF">2022-08-26T05:34:58Z</dcterms:created>
  <dcterms:modified xsi:type="dcterms:W3CDTF">2022-08-29T12:33:56Z</dcterms:modified>
</cp:coreProperties>
</file>